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9000"/>
              <a:t>Relatório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sz="5200"/>
              <a:t>Dados e Gráficos</a:t>
            </a:r>
          </a:p>
        </p:txBody>
      </p:sp>
      <p:pic>
        <p:nvPicPr>
          <p:cNvPr id="4" name="Picture 3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2 MgCl2 100mV</a:t>
            </a:r>
          </a:p>
        </p:txBody>
      </p:sp>
      <p:pic>
        <p:nvPicPr>
          <p:cNvPr id="4" name="Picture 3" descr="Single Pulse Standard Chip 1 Disp 2 MgCl2 1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2 MgCl2 1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2 MgCl2 1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2 MgCl2 1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2 MgCl2 100mV</a:t>
            </a:r>
          </a:p>
        </p:txBody>
      </p:sp>
      <p:pic>
        <p:nvPicPr>
          <p:cNvPr id="4" name="Picture 3" descr="Single Pulse Standard Chip 1 Disp 2 MgCl2 1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2 MgCl2 1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2 MgCl2 1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2 MgCl2 1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2 MgCl2 1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2 MgCl2 1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2 MgCl2 200mV</a:t>
            </a:r>
          </a:p>
        </p:txBody>
      </p:sp>
      <p:pic>
        <p:nvPicPr>
          <p:cNvPr id="4" name="Picture 3" descr="Single Pulse Standard Chip 1 Disp 2 MgCl2 2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2 MgCl2 2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2 MgCl2 2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2 MgCl2 2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2 MgCl2 200mV</a:t>
            </a:r>
          </a:p>
        </p:txBody>
      </p:sp>
      <p:pic>
        <p:nvPicPr>
          <p:cNvPr id="4" name="Picture 3" descr="Single Pulse Standard Chip 1 Disp 2 MgCl2 2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2 MgCl2 2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2 MgCl2 2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2 MgCl2 2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2 MgCl2 2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2 MgCl2 2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2 MgCl2 400mV</a:t>
            </a:r>
          </a:p>
        </p:txBody>
      </p:sp>
      <p:pic>
        <p:nvPicPr>
          <p:cNvPr id="4" name="Picture 3" descr="Single Pulse Standard Chip 1 Disp 2 MgCl2 4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2 MgCl2 4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2 MgCl2 4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2 MgCl2 4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2 MgCl2 400mV</a:t>
            </a:r>
          </a:p>
        </p:txBody>
      </p:sp>
      <p:pic>
        <p:nvPicPr>
          <p:cNvPr id="4" name="Picture 3" descr="Single Pulse Standard Chip 1 Disp 2 MgCl2 4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2 MgCl2 4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2 MgCl2 4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2 MgCl2 4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2 MgCl2 4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2 MgCl2 4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2 MgCl2 50mV</a:t>
            </a:r>
          </a:p>
        </p:txBody>
      </p:sp>
      <p:pic>
        <p:nvPicPr>
          <p:cNvPr id="4" name="Picture 3" descr="Single Pulse Standard Chip 1 Disp 2 MgCl2 5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2 MgCl2 5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2 MgCl2 5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2 MgCl2 5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2 MgCl2 50mV</a:t>
            </a:r>
          </a:p>
        </p:txBody>
      </p:sp>
      <p:pic>
        <p:nvPicPr>
          <p:cNvPr id="4" name="Picture 3" descr="Single Pulse Standard Chip 1 Disp 2 MgCl2 5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2 MgCl2 5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2 MgCl2 5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2 MgCl2 5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2 MgCl2 5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2 MgCl2 5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3 MgCl2 100mV</a:t>
            </a:r>
          </a:p>
        </p:txBody>
      </p:sp>
      <p:pic>
        <p:nvPicPr>
          <p:cNvPr id="4" name="Picture 3" descr="Single Pulse Standard Chip 1 Disp 3 MgCl2 1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3 MgCl2 1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3 MgCl2 1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3 MgCl2 1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3 MgCl2 100mV</a:t>
            </a:r>
          </a:p>
        </p:txBody>
      </p:sp>
      <p:pic>
        <p:nvPicPr>
          <p:cNvPr id="4" name="Picture 3" descr="Single Pulse Standard Chip 1 Disp 3 MgCl2 1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3 MgCl2 1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3 MgCl2 1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3 MgCl2 1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3 MgCl2 1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3 MgCl2 1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1 KCl 100mV</a:t>
            </a:r>
          </a:p>
        </p:txBody>
      </p:sp>
      <p:pic>
        <p:nvPicPr>
          <p:cNvPr id="4" name="Picture 3" descr="Single Pulse Standard Chip 1 Disp 1 KCl 1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1 KCl 1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1 KCl 1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1 KCl 1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3 MgCl2 200mV</a:t>
            </a:r>
          </a:p>
        </p:txBody>
      </p:sp>
      <p:pic>
        <p:nvPicPr>
          <p:cNvPr id="4" name="Picture 3" descr="Single Pulse Standard Chip 1 Disp 3 MgCl2 2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3 MgCl2 2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3 MgCl2 2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3 MgCl2 2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3 MgCl2 200mV</a:t>
            </a:r>
          </a:p>
        </p:txBody>
      </p:sp>
      <p:pic>
        <p:nvPicPr>
          <p:cNvPr id="4" name="Picture 3" descr="Single Pulse Standard Chip 1 Disp 3 MgCl2 2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3 MgCl2 2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3 MgCl2 2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3 MgCl2 2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3 MgCl2 2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3 MgCl2 2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3 MgCl2 400mV</a:t>
            </a:r>
          </a:p>
        </p:txBody>
      </p:sp>
      <p:pic>
        <p:nvPicPr>
          <p:cNvPr id="4" name="Picture 3" descr="Single Pulse Standard Chip 1 Disp 3 MgCl2 4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3 MgCl2 4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3 MgCl2 4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3 MgCl2 4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3 MgCl2 400mV</a:t>
            </a:r>
          </a:p>
        </p:txBody>
      </p:sp>
      <p:pic>
        <p:nvPicPr>
          <p:cNvPr id="4" name="Picture 3" descr="Single Pulse Standard Chip 1 Disp 3 MgCl2 4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3 MgCl2 4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3 MgCl2 4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3 MgCl2 4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3 MgCl2 4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3 MgCl2 4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3 MgCl2 50mV</a:t>
            </a:r>
          </a:p>
        </p:txBody>
      </p:sp>
      <p:pic>
        <p:nvPicPr>
          <p:cNvPr id="4" name="Picture 3" descr="Single Pulse Standard Chip 1 Disp 3 MgCl2 5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3 MgCl2 5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3 MgCl2 5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3 MgCl2 5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3 MgCl2 50mV</a:t>
            </a:r>
          </a:p>
        </p:txBody>
      </p:sp>
      <p:pic>
        <p:nvPicPr>
          <p:cNvPr id="4" name="Picture 3" descr="Single Pulse Standard Chip 1 Disp 3 MgCl2 5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3 MgCl2 5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3 MgCl2 5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3 MgCl2 5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3 MgCl2 5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3 MgCl2 5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1 KCl 100mV</a:t>
            </a:r>
          </a:p>
        </p:txBody>
      </p:sp>
      <p:pic>
        <p:nvPicPr>
          <p:cNvPr id="4" name="Picture 3" descr="Single Pulse Standard Chip 2 Disp 1 KCl 1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1 KCl 1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1 KCl 1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1 KCl 1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1 KCl 100mV</a:t>
            </a:r>
          </a:p>
        </p:txBody>
      </p:sp>
      <p:pic>
        <p:nvPicPr>
          <p:cNvPr id="4" name="Picture 3" descr="Single Pulse Standard Chip 2 Disp 1 KCl 1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1 KCl 1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1 KCl 1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1 KCl 1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1 KCl 1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1 KCl 1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1 KCl 200mV</a:t>
            </a:r>
          </a:p>
        </p:txBody>
      </p:sp>
      <p:pic>
        <p:nvPicPr>
          <p:cNvPr id="4" name="Picture 3" descr="Single Pulse Standard Chip 2 Disp 1 KCl 2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1 KCl 2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1 KCl 2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1 KCl 2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1 KCl 200mV</a:t>
            </a:r>
          </a:p>
        </p:txBody>
      </p:sp>
      <p:pic>
        <p:nvPicPr>
          <p:cNvPr id="4" name="Picture 3" descr="Single Pulse Standard Chip 2 Disp 1 KCl 2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1 KCl 2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1 KCl 2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1 KCl 2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1 KCl 2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1 KCl 2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1 KCl 100mV</a:t>
            </a:r>
          </a:p>
        </p:txBody>
      </p:sp>
      <p:pic>
        <p:nvPicPr>
          <p:cNvPr id="4" name="Picture 3" descr="Single Pulse Standard Chip 1 Disp 1 KCl 1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1 KCl 1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1 KCl 1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1 KCl 1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1 KCl 1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1 KCl 1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1 KCl 400mV</a:t>
            </a:r>
          </a:p>
        </p:txBody>
      </p:sp>
      <p:pic>
        <p:nvPicPr>
          <p:cNvPr id="4" name="Picture 3" descr="Single Pulse Standard Chip 2 Disp 1 KCl 4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1 KCl 4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1 KCl 4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1 KCl 4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1 KCl 400mV</a:t>
            </a:r>
          </a:p>
        </p:txBody>
      </p:sp>
      <p:pic>
        <p:nvPicPr>
          <p:cNvPr id="4" name="Picture 3" descr="Single Pulse Standard Chip 2 Disp 1 KCl 4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1 KCl 4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1 KCl 4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1 KCl 4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1 KCl 4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1 KCl 4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1 KCl 50mV</a:t>
            </a:r>
          </a:p>
        </p:txBody>
      </p:sp>
      <p:pic>
        <p:nvPicPr>
          <p:cNvPr id="4" name="Picture 3" descr="Single Pulse Standard Chip 2 Disp 1 KCl 5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1 KCl 5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1 KCl 5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1 KCl 5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1 KCl 50mV</a:t>
            </a:r>
          </a:p>
        </p:txBody>
      </p:sp>
      <p:pic>
        <p:nvPicPr>
          <p:cNvPr id="4" name="Picture 3" descr="Single Pulse Standard Chip 2 Disp 1 KCl 5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1 KCl 5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1 KCl 5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1 KCl 5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1 KCl 5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1 KCl 5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2 MgCl2 100mV</a:t>
            </a:r>
          </a:p>
        </p:txBody>
      </p:sp>
      <p:pic>
        <p:nvPicPr>
          <p:cNvPr id="4" name="Picture 3" descr="Single Pulse Standard Chip 2 Disp 2 MgCl2 1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2 MgCl2 1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2 MgCl2 1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2 MgCl2 1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2 MgCl2 100mV</a:t>
            </a:r>
          </a:p>
        </p:txBody>
      </p:sp>
      <p:pic>
        <p:nvPicPr>
          <p:cNvPr id="4" name="Picture 3" descr="Single Pulse Standard Chip 2 Disp 2 MgCl2 1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2 MgCl2 1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2 MgCl2 1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2 MgCl2 1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2 MgCl2 1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2 MgCl2 1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2 MgCl2 200mV</a:t>
            </a:r>
          </a:p>
        </p:txBody>
      </p:sp>
      <p:pic>
        <p:nvPicPr>
          <p:cNvPr id="4" name="Picture 3" descr="Single Pulse Standard Chip 2 Disp 2 MgCl2 2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2 MgCl2 2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2 MgCl2 2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2 MgCl2 2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2 MgCl2 200mV</a:t>
            </a:r>
          </a:p>
        </p:txBody>
      </p:sp>
      <p:pic>
        <p:nvPicPr>
          <p:cNvPr id="4" name="Picture 3" descr="Single Pulse Standard Chip 2 Disp 2 MgCl2 2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2 MgCl2 2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2 MgCl2 2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2 MgCl2 2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2 MgCl2 2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2 MgCl2 2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2 MgCl2 400mV</a:t>
            </a:r>
          </a:p>
        </p:txBody>
      </p:sp>
      <p:pic>
        <p:nvPicPr>
          <p:cNvPr id="4" name="Picture 3" descr="Single Pulse Standard Chip 2 Disp 2 MgCl2 4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2 MgCl2 4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2 MgCl2 4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2 MgCl2 4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2 MgCl2 400mV</a:t>
            </a:r>
          </a:p>
        </p:txBody>
      </p:sp>
      <p:pic>
        <p:nvPicPr>
          <p:cNvPr id="4" name="Picture 3" descr="Single Pulse Standard Chip 2 Disp 2 MgCl2 4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2 MgCl2 4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2 MgCl2 4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2 MgCl2 4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2 MgCl2 4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2 MgCl2 4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1 KCl 200mV</a:t>
            </a:r>
          </a:p>
        </p:txBody>
      </p:sp>
      <p:pic>
        <p:nvPicPr>
          <p:cNvPr id="4" name="Picture 3" descr="Single Pulse Standard Chip 1 Disp 1 KCl 2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1 KCl 2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1 KCl 2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1 KCl 2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2 MgCl2 50mV</a:t>
            </a:r>
          </a:p>
        </p:txBody>
      </p:sp>
      <p:pic>
        <p:nvPicPr>
          <p:cNvPr id="4" name="Picture 3" descr="Single Pulse Standard Chip 2 Disp 2 MgCl2 5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2 MgCl2 5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2 MgCl2 5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2 MgCl2 5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2 MgCl2 50mV</a:t>
            </a:r>
          </a:p>
        </p:txBody>
      </p:sp>
      <p:pic>
        <p:nvPicPr>
          <p:cNvPr id="4" name="Picture 3" descr="Single Pulse Standard Chip 2 Disp 2 MgCl2 5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2 MgCl2 5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2 MgCl2 5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2 MgCl2 5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2 MgCl2 5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2 MgCl2 5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3 KCl 100mV</a:t>
            </a:r>
          </a:p>
        </p:txBody>
      </p:sp>
      <p:pic>
        <p:nvPicPr>
          <p:cNvPr id="4" name="Picture 3" descr="Single Pulse Standard Chip 2 Disp 3 KCl 1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3 KCl 1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3 KCl 1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3 KCl 1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3 KCl 100mV</a:t>
            </a:r>
          </a:p>
        </p:txBody>
      </p:sp>
      <p:pic>
        <p:nvPicPr>
          <p:cNvPr id="4" name="Picture 3" descr="Single Pulse Standard Chip 2 Disp 3 KCl 1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3 KCl 1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3 KCl 1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3 KCl 1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3 KCl 1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3 KCl 1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3 KCl 200mV</a:t>
            </a:r>
          </a:p>
        </p:txBody>
      </p:sp>
      <p:pic>
        <p:nvPicPr>
          <p:cNvPr id="4" name="Picture 3" descr="Single Pulse Standard Chip 2 Disp 3 KCl 2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3 KCl 2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3 KCl 2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3 KCl 2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3 KCl 200mV</a:t>
            </a:r>
          </a:p>
        </p:txBody>
      </p:sp>
      <p:pic>
        <p:nvPicPr>
          <p:cNvPr id="4" name="Picture 3" descr="Single Pulse Standard Chip 2 Disp 3 KCl 2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3 KCl 2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3 KCl 2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3 KCl 2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3 KCl 2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3 KCl 2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3 KCl 400mV</a:t>
            </a:r>
          </a:p>
        </p:txBody>
      </p:sp>
      <p:pic>
        <p:nvPicPr>
          <p:cNvPr id="4" name="Picture 3" descr="Single Pulse Standard Chip 2 Disp 3 KCl 4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3 KCl 4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3 KCl 4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3 KCl 4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3 KCl 400mV</a:t>
            </a:r>
          </a:p>
        </p:txBody>
      </p:sp>
      <p:pic>
        <p:nvPicPr>
          <p:cNvPr id="4" name="Picture 3" descr="Single Pulse Standard Chip 2 Disp 3 KCl 4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3 KCl 4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3 KCl 4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3 KCl 4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3 KCl 4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3 KCl 4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3 KCl 50mV</a:t>
            </a:r>
          </a:p>
        </p:txBody>
      </p:sp>
      <p:pic>
        <p:nvPicPr>
          <p:cNvPr id="4" name="Picture 3" descr="Single Pulse Standard Chip 2 Disp 3 KCl 5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3 KCl 5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3 KCl 5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3 KCl 5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2 Disp 3 KCl 50mV</a:t>
            </a:r>
          </a:p>
        </p:txBody>
      </p:sp>
      <p:pic>
        <p:nvPicPr>
          <p:cNvPr id="4" name="Picture 3" descr="Single Pulse Standard Chip 2 Disp 3 KCl 5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2 Disp 3 KCl 5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2 Disp 3 KCl 5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2 Disp 3 KCl 5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2 Disp 3 KCl 5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2 Disp 3 KCl 5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1 KCl 200mV</a:t>
            </a:r>
          </a:p>
        </p:txBody>
      </p:sp>
      <p:pic>
        <p:nvPicPr>
          <p:cNvPr id="4" name="Picture 3" descr="Single Pulse Standard Chip 1 Disp 1 KCl 2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1 KCl 2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1 KCl 2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1 KCl 2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1 KCl 2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1 KCl 2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1 KCl 400mV</a:t>
            </a:r>
          </a:p>
        </p:txBody>
      </p:sp>
      <p:pic>
        <p:nvPicPr>
          <p:cNvPr id="4" name="Picture 3" descr="Single Pulse Standard Chip 1 Disp 1 KCl 40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1 KCl 40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1 KCl 40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1 KCl 40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1 KCl 400mV</a:t>
            </a:r>
          </a:p>
        </p:txBody>
      </p:sp>
      <p:pic>
        <p:nvPicPr>
          <p:cNvPr id="4" name="Picture 3" descr="Single Pulse Standard Chip 1 Disp 1 KCl 40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1 KCl 40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1 KCl 40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1 KCl 40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1 KCl 40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1 KCl 40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1 KCl 50mV</a:t>
            </a:r>
          </a:p>
        </p:txBody>
      </p:sp>
      <p:pic>
        <p:nvPicPr>
          <p:cNvPr id="4" name="Picture 3" descr="Single Pulse Standard Chip 1 Disp 1 KCl 50mV_100m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04" y="3779520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1 KCl 50mV_100m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0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1 KCl 50mV_10m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3779520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1 KCl 50mV_10m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np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"/>
            <a:ext cx="154305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/>
              <a:t>Single Pulse Standard Chip 1 Disp 1 KCl 50mV</a:t>
            </a:r>
          </a:p>
        </p:txBody>
      </p:sp>
      <p:pic>
        <p:nvPicPr>
          <p:cNvPr id="4" name="Picture 3" descr="Single Pulse Standard Chip 1 Disp 1 KCl 50mV_10s Nega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4" y="3788664"/>
            <a:ext cx="3048000" cy="3048000"/>
          </a:xfrm>
          <a:prstGeom prst="rect">
            <a:avLst/>
          </a:prstGeom>
        </p:spPr>
      </p:pic>
      <p:pic>
        <p:nvPicPr>
          <p:cNvPr id="5" name="Picture 4" descr="Single Pulse Standard Chip 1 Disp 1 KCl 50mV_10s Positiv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84" y="731520"/>
            <a:ext cx="3048000" cy="3048000"/>
          </a:xfrm>
          <a:prstGeom prst="rect">
            <a:avLst/>
          </a:prstGeom>
        </p:spPr>
      </p:pic>
      <p:pic>
        <p:nvPicPr>
          <p:cNvPr id="6" name="Picture 5" descr="Single Pulse Standard Chip 1 Disp 1 KCl 50mV_1s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788664"/>
            <a:ext cx="3048000" cy="3048000"/>
          </a:xfrm>
          <a:prstGeom prst="rect">
            <a:avLst/>
          </a:prstGeom>
        </p:spPr>
      </p:pic>
      <p:pic>
        <p:nvPicPr>
          <p:cNvPr id="7" name="Picture 6" descr="Single Pulse Standard Chip 1 Disp 1 KCl 50mV_1s Positiv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31520"/>
            <a:ext cx="3048000" cy="3048000"/>
          </a:xfrm>
          <a:prstGeom prst="rect">
            <a:avLst/>
          </a:prstGeom>
        </p:spPr>
      </p:pic>
      <p:pic>
        <p:nvPicPr>
          <p:cNvPr id="8" name="Picture 7" descr="Single Pulse Standard Chip 1 Disp 1 KCl 50mV_40s Negativ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28" y="3788664"/>
            <a:ext cx="3048000" cy="3048000"/>
          </a:xfrm>
          <a:prstGeom prst="rect">
            <a:avLst/>
          </a:prstGeom>
        </p:spPr>
      </p:pic>
      <p:pic>
        <p:nvPicPr>
          <p:cNvPr id="9" name="Picture 8" descr="Single Pulse Standard Chip 1 Disp 1 KCl 50mV_40s Positiv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28" y="73152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